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00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96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030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99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64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985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33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01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56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294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698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3A2A-D805-423B-B6AD-54723AB0193E}" type="datetimeFigureOut">
              <a:rPr lang="hu-HU" smtClean="0"/>
              <a:t>2013.06.11.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9D127-94B3-4641-833B-7B93F551F7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204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CLLD kérdések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50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 forrás lesz?</a:t>
            </a:r>
          </a:p>
          <a:p>
            <a:r>
              <a:rPr lang="hu-HU" dirty="0" smtClean="0"/>
              <a:t>Milyen lesz a szervezeti keret?</a:t>
            </a:r>
          </a:p>
          <a:p>
            <a:r>
              <a:rPr lang="hu-HU" dirty="0" smtClean="0"/>
              <a:t>Mi lesz a megyék szerepe?</a:t>
            </a:r>
          </a:p>
          <a:p>
            <a:r>
              <a:rPr lang="hu-HU" dirty="0" smtClean="0"/>
              <a:t>Kell-e újraalakulni?</a:t>
            </a:r>
          </a:p>
          <a:p>
            <a:r>
              <a:rPr lang="hu-HU" dirty="0" smtClean="0"/>
              <a:t>Kisvárosokat be kell vonni?</a:t>
            </a:r>
          </a:p>
          <a:p>
            <a:r>
              <a:rPr lang="hu-HU" dirty="0" smtClean="0"/>
              <a:t>Mikor kell az új stratégiát elkészíteni?</a:t>
            </a:r>
          </a:p>
          <a:p>
            <a:r>
              <a:rPr lang="hu-HU" dirty="0" smtClean="0"/>
              <a:t>Mikortól lehet </a:t>
            </a:r>
            <a:r>
              <a:rPr lang="hu-HU" smtClean="0"/>
              <a:t>újra pályázni?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349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Diavetítés a képernyőre (4:3 oldalarány)</PresentationFormat>
  <Paragraphs>8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CLLD kérdések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CLLD kérdések</dc:title>
  <dc:creator>Maácz Miklós Dr.</dc:creator>
  <cp:lastModifiedBy>Maácz Miklós Dr.</cp:lastModifiedBy>
  <cp:revision>2</cp:revision>
  <dcterms:created xsi:type="dcterms:W3CDTF">2013-06-11T07:39:58Z</dcterms:created>
  <dcterms:modified xsi:type="dcterms:W3CDTF">2013-06-11T07:54:20Z</dcterms:modified>
</cp:coreProperties>
</file>